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9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86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02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99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43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14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30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69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44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58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3AD47D-0E37-4DB3-890D-B482EFF0EE4F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73073F-6C61-4645-8241-E3F5D10D0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9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08B65-ECCC-A470-4EE7-3075BEF0C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formátovat bakalářku?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CF2BAB-86E0-BDB5-FB03-11DB45206B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7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F75A9-51F9-A837-C3E2-FF65944A3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Word vs online Word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83C55A-CEF0-EEAC-3073-411179802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rozdíly mezi klasickým MS Word nainstalovaným v počítači a online Word</a:t>
            </a:r>
          </a:p>
          <a:p>
            <a:endParaRPr lang="cs-CZ" dirty="0"/>
          </a:p>
          <a:p>
            <a:r>
              <a:rPr lang="cs-CZ" dirty="0"/>
              <a:t>Poznáš rozdíly?</a:t>
            </a:r>
          </a:p>
          <a:p>
            <a:r>
              <a:rPr lang="cs-CZ" dirty="0"/>
              <a:t>Který je v počítači a který je na cloudu?</a:t>
            </a:r>
          </a:p>
        </p:txBody>
      </p:sp>
    </p:spTree>
    <p:extLst>
      <p:ext uri="{BB962C8B-B14F-4D97-AF65-F5344CB8AC3E}">
        <p14:creationId xmlns:p14="http://schemas.microsoft.com/office/powerpoint/2010/main" val="319233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882D3-6C77-43DA-5ED0-AC476AE5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Formátování textu/odstavců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1B802-7751-1CE7-B78A-97DE7D63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Formátování písma – panel Písmo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45B747-C296-3170-481E-EDEBBBD95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1488"/>
            <a:ext cx="9144000" cy="2686512"/>
          </a:xfrm>
          <a:prstGeom prst="rect">
            <a:avLst/>
          </a:prstGeom>
        </p:spPr>
      </p:pic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CDEA8B0-8135-C3F9-F6FD-DF724CE7F4F2}"/>
              </a:ext>
            </a:extLst>
          </p:cNvPr>
          <p:cNvCxnSpPr>
            <a:cxnSpLocks/>
          </p:cNvCxnSpPr>
          <p:nvPr/>
        </p:nvCxnSpPr>
        <p:spPr>
          <a:xfrm flipH="1">
            <a:off x="1439501" y="2281473"/>
            <a:ext cx="642796" cy="18900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E461C9B8-934E-646B-1A35-F5DED72F8C08}"/>
              </a:ext>
            </a:extLst>
          </p:cNvPr>
          <p:cNvSpPr/>
          <p:nvPr/>
        </p:nvSpPr>
        <p:spPr>
          <a:xfrm>
            <a:off x="0" y="4171488"/>
            <a:ext cx="2498756" cy="8260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0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882D3-6C77-43DA-5ED0-AC476AE5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Formátování textu/odstavců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1B802-7751-1CE7-B78A-97DE7D63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Řádkování</a:t>
            </a:r>
          </a:p>
          <a:p>
            <a:pPr algn="r"/>
            <a:r>
              <a:rPr lang="cs-CZ" dirty="0"/>
              <a:t>Zarovnání textu do bloku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45B747-C296-3170-481E-EDEBBBD95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1488"/>
            <a:ext cx="9144000" cy="2686512"/>
          </a:xfrm>
          <a:prstGeom prst="rect">
            <a:avLst/>
          </a:prstGeom>
        </p:spPr>
      </p:pic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CDEA8B0-8135-C3F9-F6FD-DF724CE7F4F2}"/>
              </a:ext>
            </a:extLst>
          </p:cNvPr>
          <p:cNvCxnSpPr/>
          <p:nvPr/>
        </p:nvCxnSpPr>
        <p:spPr>
          <a:xfrm>
            <a:off x="2082297" y="2281473"/>
            <a:ext cx="1502875" cy="2290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793F2319-0125-F61C-94EB-865E8E20557B}"/>
              </a:ext>
            </a:extLst>
          </p:cNvPr>
          <p:cNvCxnSpPr>
            <a:cxnSpLocks/>
          </p:cNvCxnSpPr>
          <p:nvPr/>
        </p:nvCxnSpPr>
        <p:spPr>
          <a:xfrm flipH="1">
            <a:off x="3331675" y="2824681"/>
            <a:ext cx="2480650" cy="174731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08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882D3-6C77-43DA-5ED0-AC476AE5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Formátování textu/odstavců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1B802-7751-1CE7-B78A-97DE7D63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Styly – Normální, Nadpis 1, Nadpis 2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C45B747-C296-3170-481E-EDEBBBD95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1488"/>
            <a:ext cx="9144000" cy="2686512"/>
          </a:xfrm>
          <a:prstGeom prst="rect">
            <a:avLst/>
          </a:prstGeom>
        </p:spPr>
      </p:pic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CDEA8B0-8135-C3F9-F6FD-DF724CE7F4F2}"/>
              </a:ext>
            </a:extLst>
          </p:cNvPr>
          <p:cNvCxnSpPr>
            <a:cxnSpLocks/>
          </p:cNvCxnSpPr>
          <p:nvPr/>
        </p:nvCxnSpPr>
        <p:spPr>
          <a:xfrm>
            <a:off x="1756372" y="2308634"/>
            <a:ext cx="3594226" cy="1946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E889F05D-8B27-9DEF-E7C2-4550E66BF249}"/>
              </a:ext>
            </a:extLst>
          </p:cNvPr>
          <p:cNvSpPr/>
          <p:nvPr/>
        </p:nvSpPr>
        <p:spPr>
          <a:xfrm>
            <a:off x="4572000" y="4182635"/>
            <a:ext cx="4572000" cy="8260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64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882D3-6C77-43DA-5ED0-AC476AE5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psaní BP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1B802-7751-1CE7-B78A-97DE7D631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Styl Normální</a:t>
            </a:r>
          </a:p>
          <a:p>
            <a:pPr lvl="1"/>
            <a:r>
              <a:rPr lang="cs-CZ" dirty="0"/>
              <a:t>Písmo Times New Roman; Velikost 14; Barva písma černá; Zarovnání do bloku; Řádkování 1,5</a:t>
            </a:r>
          </a:p>
          <a:p>
            <a:r>
              <a:rPr lang="cs-CZ" dirty="0"/>
              <a:t>Styl Nadpis 1 (název kapitoly – úvod…)</a:t>
            </a:r>
          </a:p>
          <a:p>
            <a:pPr lvl="1"/>
            <a:r>
              <a:rPr lang="cs-CZ" dirty="0"/>
              <a:t>Každý Nadpis 1 začíná nové samostatné straně</a:t>
            </a:r>
          </a:p>
          <a:p>
            <a:pPr lvl="1"/>
            <a:r>
              <a:rPr lang="cs-CZ" dirty="0"/>
              <a:t>Písmo Arial; Tučně; Velikost 18; Barva písma černá; Zarovnání na střed; Řádkování 1,5</a:t>
            </a:r>
          </a:p>
          <a:p>
            <a:r>
              <a:rPr lang="cs-CZ" dirty="0"/>
              <a:t>Styl Nadpis 2 (podnadpisy uvnitř kapitoly)</a:t>
            </a:r>
          </a:p>
          <a:p>
            <a:pPr lvl="1"/>
            <a:r>
              <a:rPr lang="pt-BR" dirty="0"/>
              <a:t>Písmo Arial</a:t>
            </a:r>
            <a:r>
              <a:rPr lang="cs-CZ" dirty="0"/>
              <a:t>; </a:t>
            </a:r>
            <a:r>
              <a:rPr lang="pt-BR" dirty="0"/>
              <a:t>Tučně</a:t>
            </a:r>
            <a:r>
              <a:rPr lang="cs-CZ" dirty="0"/>
              <a:t>; </a:t>
            </a:r>
            <a:r>
              <a:rPr lang="pt-BR" dirty="0"/>
              <a:t>Velikost 16</a:t>
            </a:r>
            <a:r>
              <a:rPr lang="cs-CZ" dirty="0"/>
              <a:t>; </a:t>
            </a:r>
            <a:r>
              <a:rPr lang="pt-BR" dirty="0"/>
              <a:t>Barva písma černá</a:t>
            </a:r>
            <a:r>
              <a:rPr lang="cs-CZ" dirty="0"/>
              <a:t>; </a:t>
            </a:r>
            <a:r>
              <a:rPr lang="pt-BR" dirty="0"/>
              <a:t>Zarovnání do leva</a:t>
            </a:r>
            <a:r>
              <a:rPr lang="cs-CZ" dirty="0"/>
              <a:t>; </a:t>
            </a:r>
            <a:r>
              <a:rPr lang="pt-BR" dirty="0"/>
              <a:t>Řádkování 1,5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602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058348BE-4617-219E-67B4-B7E1C4FB7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26" y="1061707"/>
            <a:ext cx="7506748" cy="473458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1456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148</Words>
  <Application>Microsoft Office PowerPoint</Application>
  <PresentationFormat>Předvádění na obrazovce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Motiv Office</vt:lpstr>
      <vt:lpstr>Jak formátovat bakalářku?</vt:lpstr>
      <vt:lpstr>Word vs online Word</vt:lpstr>
      <vt:lpstr>Formátování textu/odstavců</vt:lpstr>
      <vt:lpstr>Formátování textu/odstavců</vt:lpstr>
      <vt:lpstr>Formátování textu/odstavců</vt:lpstr>
      <vt:lpstr>Pravidla pro psaní BP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formátovat bakalářku?</dc:title>
  <dc:creator>Radek Ivanov</dc:creator>
  <cp:lastModifiedBy>Kouzelník Pokustón</cp:lastModifiedBy>
  <cp:revision>2</cp:revision>
  <dcterms:created xsi:type="dcterms:W3CDTF">2024-03-27T07:14:31Z</dcterms:created>
  <dcterms:modified xsi:type="dcterms:W3CDTF">2024-03-27T08:43:01Z</dcterms:modified>
</cp:coreProperties>
</file>