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9"/>
  </p:normalViewPr>
  <p:slideViewPr>
    <p:cSldViewPr snapToGrid="0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1A7CC-5640-67DC-7F1F-23C31F24F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15C395-6D2C-2799-0D6C-A584B9600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EE972-54A0-805B-5715-AFAD2B22A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2712-1247-C548-9785-21876B1CB138}" type="datetimeFigureOut">
              <a:rPr lang="en-CZ" smtClean="0"/>
              <a:t>20.02.2023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6143D-8D84-17CE-CB2B-418BC3A57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2FED5-9030-3445-DB16-D6AF1E5AF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CA67-318A-504A-B2F7-EA1C70ED7D26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74809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C70A7-2BA4-5F3A-0A94-9546D44B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45CEDE-9083-1EE8-1A44-9FE87EA60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B071F-9EFA-EFDC-92AE-EF2E9DE43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2712-1247-C548-9785-21876B1CB138}" type="datetimeFigureOut">
              <a:rPr lang="en-CZ" smtClean="0"/>
              <a:t>20.02.2023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75D43-9DCF-B161-D764-F7F479764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BEEF2-0324-CAD2-FFE3-C0259102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CA67-318A-504A-B2F7-EA1C70ED7D26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960905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9E613-9E0C-B461-12DF-09674E6393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AAAAE1-F17B-9D24-C4C1-306054C22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69622-B6F6-C067-B927-6454BBFA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2712-1247-C548-9785-21876B1CB138}" type="datetimeFigureOut">
              <a:rPr lang="en-CZ" smtClean="0"/>
              <a:t>20.02.2023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7BC77-2656-5985-374F-13EC54515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869C1-DBA2-9CCA-12C9-E06C8CF85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CA67-318A-504A-B2F7-EA1C70ED7D26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5963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606D9-C469-1446-07E5-CD5F079C8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96697-02C2-C472-BA5E-2E26BCCC8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7644A-D129-7704-85E2-E069D0BA1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2712-1247-C548-9785-21876B1CB138}" type="datetimeFigureOut">
              <a:rPr lang="en-CZ" smtClean="0"/>
              <a:t>20.02.2023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EB4F6-554E-73A2-D311-A843779DB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99A3A-7D61-E9F5-4841-4CABA1CC8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CA67-318A-504A-B2F7-EA1C70ED7D26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82053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EA947-19AE-5C85-5BE0-9D9270B9B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E0AC9-25C2-20A4-6BA5-8FC917178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E9F4F-81FA-3A0B-3F0C-B12F3901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2712-1247-C548-9785-21876B1CB138}" type="datetimeFigureOut">
              <a:rPr lang="en-CZ" smtClean="0"/>
              <a:t>20.02.2023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DF4D2-CE80-449C-7CDD-97E295E86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2BD59-26DE-DC30-8859-0913F755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CA67-318A-504A-B2F7-EA1C70ED7D26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20939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3E06B-C24A-2227-17A4-DBAE60755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733E-3B64-1C9D-1561-CC3923E1A6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9AD843-EDFF-72D8-236C-26ECC036C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CF1378-A758-56C4-F4EE-445DBD4A6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2712-1247-C548-9785-21876B1CB138}" type="datetimeFigureOut">
              <a:rPr lang="en-CZ" smtClean="0"/>
              <a:t>20.02.2023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25F9A-5DE3-827A-9EDD-9CF782ABA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8E39A-EF3B-4628-AC1F-B3A381A6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CA67-318A-504A-B2F7-EA1C70ED7D26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90860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77250-DB87-7C95-5781-4E2847DAE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5D8ED-04E5-1DC8-D223-C4BA111B9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8FD7C-F553-5408-355A-331957AD0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441B01-F428-4B3D-5D8D-58466A723B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7CC3E9-FE16-1D81-54A3-3EF416203C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D55476-1CBE-32FE-CD44-3AECD0311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2712-1247-C548-9785-21876B1CB138}" type="datetimeFigureOut">
              <a:rPr lang="en-CZ" smtClean="0"/>
              <a:t>20.02.2023</a:t>
            </a:fld>
            <a:endParaRPr lang="en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CF7EA6-E769-7BF3-01D2-A5DF4DCAC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D56F76-45B4-C1FD-786F-44B3A4195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CA67-318A-504A-B2F7-EA1C70ED7D26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71361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C26D0-586C-3845-2BCB-AD3FCA71D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072514-F92E-5668-994E-8E6C25DB3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2712-1247-C548-9785-21876B1CB138}" type="datetimeFigureOut">
              <a:rPr lang="en-CZ" smtClean="0"/>
              <a:t>20.02.2023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5C640-63F9-3083-DDD2-22431669E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FEBD6-50A6-9739-3BC7-3AB71C50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CA67-318A-504A-B2F7-EA1C70ED7D26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77824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AC95C8-7CA2-856A-764D-34DCE8085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2712-1247-C548-9785-21876B1CB138}" type="datetimeFigureOut">
              <a:rPr lang="en-CZ" smtClean="0"/>
              <a:t>20.02.2023</a:t>
            </a:fld>
            <a:endParaRPr lang="en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6224D9-0977-70F8-7DF2-46791F9C4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8F0877-6BB5-5F50-B1E8-0FCA66034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CA67-318A-504A-B2F7-EA1C70ED7D26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03051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8F28E-4C64-CDAE-35FF-5005CDAF2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08814-CE20-8803-B364-E1CA4CA89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9F4B4-9B7A-11DE-502D-E5B4A58B3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A511F-3399-62E4-F6C3-F87E860E7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2712-1247-C548-9785-21876B1CB138}" type="datetimeFigureOut">
              <a:rPr lang="en-CZ" smtClean="0"/>
              <a:t>20.02.2023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865FD-8E77-5BF2-ECA6-7D330B5C5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4FE0F-6D87-771D-3687-232320B75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CA67-318A-504A-B2F7-EA1C70ED7D26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8795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3C8F8-7338-6DEE-9738-DF0C3958D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070A25-84DD-7159-2DB4-C8C0F9A8DB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AAED2-79F8-6843-C324-5D9581292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C09D7-CB57-6A4E-6325-6B46DCB9A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2712-1247-C548-9785-21876B1CB138}" type="datetimeFigureOut">
              <a:rPr lang="en-CZ" smtClean="0"/>
              <a:t>20.02.2023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F02C8B-9DDE-C306-B9B8-20F7EE67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7257F-FC50-7D42-725F-6616274EB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CA67-318A-504A-B2F7-EA1C70ED7D26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13678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DD157D-E22B-0B53-6F18-E46516D95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82FD8-DD82-23E8-0B81-AD67F1042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65950-9254-0F02-280D-CCB36D73D4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B2712-1247-C548-9785-21876B1CB138}" type="datetimeFigureOut">
              <a:rPr lang="en-CZ" smtClean="0"/>
              <a:t>20.02.2023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9DC08-65B9-5A03-A05C-1D1EB87B5C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0D331-BFC7-67DB-151A-B5FEF79B0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ACA67-318A-504A-B2F7-EA1C70ED7D26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26513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61DED-BE7A-189B-EFE1-245C61C413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Z" dirty="0"/>
              <a:t>8.BCA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2DAD04-22E2-CF5D-A17E-7BB971A237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Z" dirty="0"/>
              <a:t>Unit 3 review</a:t>
            </a:r>
          </a:p>
        </p:txBody>
      </p:sp>
    </p:spTree>
    <p:extLst>
      <p:ext uri="{BB962C8B-B14F-4D97-AF65-F5344CB8AC3E}">
        <p14:creationId xmlns:p14="http://schemas.microsoft.com/office/powerpoint/2010/main" val="1698796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E53A3-28A7-E519-D0F6-A0F4CE259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Add presposition </a:t>
            </a:r>
            <a:r>
              <a:rPr lang="en-CZ" i="1" dirty="0"/>
              <a:t>in, on, at </a:t>
            </a:r>
            <a:r>
              <a:rPr lang="en-CZ" dirty="0"/>
              <a:t> or NO preposition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6B21B-2429-8BAB-2572-655CCC741D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Z" dirty="0"/>
              <a:t>_______ 6 June</a:t>
            </a:r>
          </a:p>
          <a:p>
            <a:r>
              <a:rPr lang="en-CZ" dirty="0"/>
              <a:t>_______ September</a:t>
            </a:r>
          </a:p>
          <a:p>
            <a:r>
              <a:rPr lang="en-CZ" dirty="0"/>
              <a:t>_______the morning</a:t>
            </a:r>
          </a:p>
          <a:p>
            <a:r>
              <a:rPr lang="en-CZ" dirty="0"/>
              <a:t>_______last August</a:t>
            </a:r>
          </a:p>
          <a:p>
            <a:r>
              <a:rPr lang="en-CZ" dirty="0"/>
              <a:t>_______Friday afternoon</a:t>
            </a:r>
          </a:p>
          <a:p>
            <a:r>
              <a:rPr lang="en-CZ" dirty="0"/>
              <a:t>_______next Monday</a:t>
            </a:r>
          </a:p>
          <a:p>
            <a:r>
              <a:rPr lang="en-CZ" dirty="0"/>
              <a:t>_______7 o’clock</a:t>
            </a:r>
          </a:p>
          <a:p>
            <a:pPr marL="0" indent="0">
              <a:buNone/>
            </a:pPr>
            <a:endParaRPr lang="en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71242-94A2-A0AB-E667-C3D9810704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Z" dirty="0"/>
              <a:t>_______ this morning</a:t>
            </a:r>
          </a:p>
          <a:p>
            <a:r>
              <a:rPr lang="en-CZ" dirty="0"/>
              <a:t>_______ winter</a:t>
            </a:r>
          </a:p>
          <a:p>
            <a:r>
              <a:rPr lang="en-CZ" dirty="0"/>
              <a:t>_______ night</a:t>
            </a:r>
          </a:p>
          <a:p>
            <a:r>
              <a:rPr lang="en-CZ" dirty="0"/>
              <a:t>_______ every week</a:t>
            </a:r>
          </a:p>
          <a:p>
            <a:r>
              <a:rPr lang="en-CZ" dirty="0"/>
              <a:t>_______five minutes</a:t>
            </a:r>
          </a:p>
          <a:p>
            <a:r>
              <a:rPr lang="en-CZ" dirty="0"/>
              <a:t>_______Christmas</a:t>
            </a:r>
          </a:p>
          <a:p>
            <a:r>
              <a:rPr lang="en-CZ" dirty="0"/>
              <a:t>_______Thursday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71898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25F1C-1931-8115-ECFC-CA917F96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Z" sz="3200" dirty="0"/>
              <a:t>Write a sentence. Add a </a:t>
            </a:r>
            <a:r>
              <a:rPr lang="en-CZ" sz="3200" b="1" dirty="0"/>
              <a:t>VERB </a:t>
            </a:r>
            <a:r>
              <a:rPr lang="en-CZ" sz="3200" dirty="0"/>
              <a:t>and a </a:t>
            </a:r>
            <a:r>
              <a:rPr lang="en-CZ" sz="3200" b="1" dirty="0"/>
              <a:t>PREPOSITION </a:t>
            </a:r>
            <a:r>
              <a:rPr lang="en-CZ" sz="3200" b="1" i="1" dirty="0"/>
              <a:t>in, on, at </a:t>
            </a:r>
            <a:r>
              <a:rPr lang="en-CZ" sz="3200" b="1" dirty="0"/>
              <a:t>or NO prepostion</a:t>
            </a:r>
            <a:endParaRPr lang="en-C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8AC3E-0400-982C-07F8-A7EB6B50B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/ you / to / school / 7.30?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friend / not / work / Saturdays.</a:t>
            </a:r>
          </a:p>
          <a:p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Saturday morning / never / wake up / before 10 / I.</a:t>
            </a:r>
          </a:p>
          <a:p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birthday morning / October or November?</a:t>
            </a:r>
          </a:p>
          <a:p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/ go / usually / to Greece / summer.</a:t>
            </a:r>
          </a:p>
          <a:p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often / you / read s book / evening?</a:t>
            </a:r>
          </a:p>
          <a:p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/ swim / never / morning.</a:t>
            </a:r>
          </a:p>
          <a:p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/ always / their friends / visit / Friday night?</a:t>
            </a:r>
          </a:p>
          <a:p>
            <a:endParaRPr lang="en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1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155</Words>
  <Application>Microsoft Macintosh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8.BCA</vt:lpstr>
      <vt:lpstr>Add presposition in, on, at  or NO preposition</vt:lpstr>
      <vt:lpstr>Write a sentence. Add a VERB and a PREPOSITION in, on, at or NO prepostion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8.BCA</dc:title>
  <dc:creator>Veronika Gajdošíková</dc:creator>
  <cp:lastModifiedBy>Veronika Gajdošíková</cp:lastModifiedBy>
  <cp:revision>1</cp:revision>
  <dcterms:created xsi:type="dcterms:W3CDTF">2023-02-20T07:21:11Z</dcterms:created>
  <dcterms:modified xsi:type="dcterms:W3CDTF">2023-02-20T07:30:50Z</dcterms:modified>
</cp:coreProperties>
</file>