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CDD804-2DD5-4A1F-BEC5-51356C866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634399-D2B9-48A7-9D32-832A6CC0C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81BDD8-F2B4-495D-BD6E-9943075F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22D-5437-482D-B4ED-216A7DDA114E}" type="datetimeFigureOut">
              <a:rPr lang="cs-CZ" smtClean="0"/>
              <a:t>30.04.2020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495708-715A-40D7-B854-A3B30F83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12FBC5-8B50-4DEC-B12C-17B7F333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E11-DCEC-41B0-8D7F-3F68538D5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83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EF640D-8568-4836-A5F5-7BC98E40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3F1E3B-6C51-4612-B7FA-C47AE3E0C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E3E03B-B7E4-4E9D-ACC0-840F7A7D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22D-5437-482D-B4ED-216A7DDA114E}" type="datetimeFigureOut">
              <a:rPr lang="cs-CZ" smtClean="0"/>
              <a:t>30.04.2020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811402-1931-4B33-9D5D-C8CDE5AC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8F2A2E-5D1C-405E-A6B8-D2BEC21B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E11-DCEC-41B0-8D7F-3F68538D5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17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4F7B826-8041-4B10-B546-F8DBBB792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B5B2A7-9828-4718-9352-35C3A6CC1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14CE6A-68BB-48E1-AD03-DAA44F5E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22D-5437-482D-B4ED-216A7DDA114E}" type="datetimeFigureOut">
              <a:rPr lang="cs-CZ" smtClean="0"/>
              <a:t>30.04.2020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501AA6-E799-4EBC-A0D3-26A92DFD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3F86DC-8B68-491B-9A61-C26F87DC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E11-DCEC-41B0-8D7F-3F68538D5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85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BCE318-1247-48C6-B2D1-80E96069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FB51E7-9973-4A36-96B3-69A7E1E4B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0261AB-A9BF-4FBC-8AF2-8B803991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22D-5437-482D-B4ED-216A7DDA114E}" type="datetimeFigureOut">
              <a:rPr lang="cs-CZ" smtClean="0"/>
              <a:t>30.04.2020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58D5C6-DBA6-49BB-AADF-BE114427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F8E19E-D40C-4DD8-BA23-44C725AA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E11-DCEC-41B0-8D7F-3F68538D5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71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46DD1-E4EE-42A6-8911-93D779AC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E56990-4AB1-41D4-962C-5D6A4AC6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20B9D0-22A1-4756-9BAF-E7C73612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22D-5437-482D-B4ED-216A7DDA114E}" type="datetimeFigureOut">
              <a:rPr lang="cs-CZ" smtClean="0"/>
              <a:t>30.04.2020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8719C5-CF5E-4C21-BF31-54D648D4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C1E343-7DC9-47E1-9CB5-4BF78C6D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E11-DCEC-41B0-8D7F-3F68538D5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A8E46-AB6E-43A8-9877-DC97676F4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8A500B-6CBB-421B-A3FE-08599217B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769DC8C-46FE-4B74-8678-28FDD3EA6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016031-6E59-4AE4-8C2B-0ECCF26E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22D-5437-482D-B4ED-216A7DDA114E}" type="datetimeFigureOut">
              <a:rPr lang="cs-CZ" smtClean="0"/>
              <a:t>30.04.2020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CC70C1-B926-42AE-BC6C-24790B0D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F51702-C953-4A52-B91C-3D68C5FE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E11-DCEC-41B0-8D7F-3F68538D5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46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7A885-9DF1-4506-82EF-CEFD2927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1D644C-EEA6-42F0-B679-DD07A5DD9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14452A-3EFB-4DE7-8EA6-A83FABBB0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061A9B-A793-4C51-AFCC-4EAE1A7AB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0DAD599-D9C5-4CF7-B5F7-B36D85E45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437A2A2-2F59-482A-AEEC-AFDC3BAE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22D-5437-482D-B4ED-216A7DDA114E}" type="datetimeFigureOut">
              <a:rPr lang="cs-CZ" smtClean="0"/>
              <a:t>30.04.2020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A77836-A5B7-4F08-A3A7-841A1099D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1128352-1CD6-4624-9EAC-B295366C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E11-DCEC-41B0-8D7F-3F68538D5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10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BBF49-380C-4F1E-A4A4-8B01F8CC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11DA57-C250-4851-BA6E-58A727EE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22D-5437-482D-B4ED-216A7DDA114E}" type="datetimeFigureOut">
              <a:rPr lang="cs-CZ" smtClean="0"/>
              <a:t>30.04.2020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6E3124-09BE-4C54-8557-B5CD7FEA4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4173AE-FCEE-4813-AF86-EE5D2287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E11-DCEC-41B0-8D7F-3F68538D5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78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8D279E7-8075-468B-A1C3-4954A78A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22D-5437-482D-B4ED-216A7DDA114E}" type="datetimeFigureOut">
              <a:rPr lang="cs-CZ" smtClean="0"/>
              <a:t>30.04.2020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0A11D8-A0BA-44ED-84AE-102C07D5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F15281-9B11-445B-BD6E-97779F07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E11-DCEC-41B0-8D7F-3F68538D5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04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49163-33B3-4792-BC4D-C07B7E4F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3FAEB4-38C4-4963-AC59-265D12FE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5F1177-9A1C-403C-B74B-475E7D0B5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F2CC73-B851-4291-A0B8-CEA1DFE9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22D-5437-482D-B4ED-216A7DDA114E}" type="datetimeFigureOut">
              <a:rPr lang="cs-CZ" smtClean="0"/>
              <a:t>30.04.2020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7351FE-BCC1-4857-9D39-A01221A2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E2BEDC-D072-4C72-A25D-CB85C9BA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E11-DCEC-41B0-8D7F-3F68538D5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65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20BF-9395-4C99-8EED-B667067C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5B70CC5-15A1-46B1-8497-D8D507523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1F14AD-5004-4F78-B95D-6E8298861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A39486-F891-4FB0-B6F9-2FD62408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22D-5437-482D-B4ED-216A7DDA114E}" type="datetimeFigureOut">
              <a:rPr lang="cs-CZ" smtClean="0"/>
              <a:t>30.04.2020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0FD96D-BD50-47B7-B915-B552D2CDB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E1E39C-62AD-4551-817A-D37855A1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E11-DCEC-41B0-8D7F-3F68538D5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4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CDF2B3-D4C9-4643-9229-3356DD30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3A4522-69F2-4AA9-98D1-282165F4F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7A4BCD-E8D4-40F0-942D-72EF1C613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4B22D-5437-482D-B4ED-216A7DDA114E}" type="datetimeFigureOut">
              <a:rPr lang="cs-CZ" smtClean="0"/>
              <a:t>30.04.2020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2FF459-1F8D-4349-9BD0-7C2FB291F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D216F9-53FF-40EF-98D9-FCC3C1452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4E11-DCEC-41B0-8D7F-3F68538D5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12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624" y="1392949"/>
            <a:ext cx="2320212" cy="3151057"/>
          </a:xfrm>
        </p:spPr>
        <p:txBody>
          <a:bodyPr>
            <a:normAutofit fontScale="90000"/>
          </a:bodyPr>
          <a:lstStyle/>
          <a:p>
            <a:r>
              <a:rPr lang="cs-CZ" dirty="0"/>
              <a:t>Tulipán </a:t>
            </a:r>
            <a:br>
              <a:rPr lang="cs-CZ" dirty="0"/>
            </a:br>
            <a:r>
              <a:rPr lang="cs-CZ" dirty="0"/>
              <a:t>– </a:t>
            </a:r>
            <a:br>
              <a:rPr lang="cs-CZ" dirty="0"/>
            </a:br>
            <a:r>
              <a:rPr lang="cs-CZ" dirty="0"/>
              <a:t>rozbor </a:t>
            </a:r>
            <a:br>
              <a:rPr lang="cs-CZ" dirty="0"/>
            </a:br>
            <a:r>
              <a:rPr lang="cs-CZ" dirty="0"/>
              <a:t>květu</a:t>
            </a:r>
          </a:p>
        </p:txBody>
      </p:sp>
      <p:pic>
        <p:nvPicPr>
          <p:cNvPr id="7" name="Obrázek 6" descr="Obsah obrázku rostlina, interiér, květina, červená&#10;&#10;Popis byl vytvořen automaticky">
            <a:extLst>
              <a:ext uri="{FF2B5EF4-FFF2-40B4-BE49-F238E27FC236}">
                <a16:creationId xmlns:a16="http://schemas.microsoft.com/office/drawing/2014/main" id="{7A39C9F7-42D1-4E10-8D19-C69AC3780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9" y="156389"/>
            <a:ext cx="8696909" cy="65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0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9301"/>
            <a:ext cx="1303176" cy="1732806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Tulipán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rozbor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květu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A21F7C9-2CD3-4ECE-A641-FF531BCC5393}"/>
              </a:ext>
            </a:extLst>
          </p:cNvPr>
          <p:cNvSpPr txBox="1">
            <a:spLocks/>
          </p:cNvSpPr>
          <p:nvPr/>
        </p:nvSpPr>
        <p:spPr>
          <a:xfrm>
            <a:off x="8833607" y="244378"/>
            <a:ext cx="2952925" cy="413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LABORATORNÍ PRÁCE</a:t>
            </a:r>
          </a:p>
        </p:txBody>
      </p:sp>
      <p:pic>
        <p:nvPicPr>
          <p:cNvPr id="4" name="Obrázek 3" descr="Obsah obrázku exteriér, tráva, květina, rostlina&#10;&#10;Popis byl vytvořen automaticky">
            <a:extLst>
              <a:ext uri="{FF2B5EF4-FFF2-40B4-BE49-F238E27FC236}">
                <a16:creationId xmlns:a16="http://schemas.microsoft.com/office/drawing/2014/main" id="{FBD11046-B691-4BEF-AE39-2B5ED4914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256" y="857250"/>
            <a:ext cx="6858000" cy="5143500"/>
          </a:xfrm>
          <a:prstGeom prst="rect">
            <a:avLst/>
          </a:prstGeom>
        </p:spPr>
      </p:pic>
      <p:pic>
        <p:nvPicPr>
          <p:cNvPr id="8" name="Obrázek 7" descr="Obsah obrázku exteriér, skála, červená, kolo&#10;&#10;Popis byl vytvořen automaticky">
            <a:extLst>
              <a:ext uri="{FF2B5EF4-FFF2-40B4-BE49-F238E27FC236}">
                <a16:creationId xmlns:a16="http://schemas.microsoft.com/office/drawing/2014/main" id="{26FB6A81-AC97-4513-9F11-CC55EBE71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2253" y="1489917"/>
            <a:ext cx="5947747" cy="44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0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9301"/>
            <a:ext cx="1303176" cy="1732806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Tulipán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rozbor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květu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A21F7C9-2CD3-4ECE-A641-FF531BCC5393}"/>
              </a:ext>
            </a:extLst>
          </p:cNvPr>
          <p:cNvSpPr txBox="1">
            <a:spLocks/>
          </p:cNvSpPr>
          <p:nvPr/>
        </p:nvSpPr>
        <p:spPr>
          <a:xfrm>
            <a:off x="8833607" y="244378"/>
            <a:ext cx="2952925" cy="413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LABORATORNÍ PRÁCE</a:t>
            </a:r>
          </a:p>
        </p:txBody>
      </p:sp>
      <p:pic>
        <p:nvPicPr>
          <p:cNvPr id="6" name="Obrázek 5" descr="Obsah obrázku červená, vsedě, květina, malé&#10;&#10;Popis byl vytvořen automaticky">
            <a:extLst>
              <a:ext uri="{FF2B5EF4-FFF2-40B4-BE49-F238E27FC236}">
                <a16:creationId xmlns:a16="http://schemas.microsoft.com/office/drawing/2014/main" id="{2C5A0FAD-57D5-452B-BB93-15B81ED50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857250"/>
            <a:ext cx="6857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0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9301"/>
            <a:ext cx="1303176" cy="1732806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Tulipán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rozbor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květu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A21F7C9-2CD3-4ECE-A641-FF531BCC5393}"/>
              </a:ext>
            </a:extLst>
          </p:cNvPr>
          <p:cNvSpPr txBox="1">
            <a:spLocks/>
          </p:cNvSpPr>
          <p:nvPr/>
        </p:nvSpPr>
        <p:spPr>
          <a:xfrm>
            <a:off x="8833607" y="244378"/>
            <a:ext cx="2952925" cy="413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LABORATORNÍ PRÁCE</a:t>
            </a:r>
          </a:p>
        </p:txBody>
      </p:sp>
      <p:pic>
        <p:nvPicPr>
          <p:cNvPr id="4" name="Obrázek 3" descr="Obsah obrázku voda, stojící, bílá, muž&#10;&#10;Popis byl vytvořen automaticky">
            <a:extLst>
              <a:ext uri="{FF2B5EF4-FFF2-40B4-BE49-F238E27FC236}">
                <a16:creationId xmlns:a16="http://schemas.microsoft.com/office/drawing/2014/main" id="{898922B8-73F5-4729-9DCA-F4F3DA33F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31999" y="380999"/>
            <a:ext cx="8128000" cy="6096000"/>
          </a:xfrm>
          <a:prstGeom prst="rect">
            <a:avLst/>
          </a:prstGeom>
        </p:spPr>
      </p:pic>
      <p:pic>
        <p:nvPicPr>
          <p:cNvPr id="10" name="Obrázek 9" descr="Obsah obrázku voda&#10;&#10;Popis byl vytvořen automaticky">
            <a:extLst>
              <a:ext uri="{FF2B5EF4-FFF2-40B4-BE49-F238E27FC236}">
                <a16:creationId xmlns:a16="http://schemas.microsoft.com/office/drawing/2014/main" id="{5D1FF900-A1C7-47C8-8514-5D131C604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9301"/>
            <a:ext cx="1303176" cy="1732806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Tulipán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rozbor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květu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A21F7C9-2CD3-4ECE-A641-FF531BCC5393}"/>
              </a:ext>
            </a:extLst>
          </p:cNvPr>
          <p:cNvSpPr txBox="1">
            <a:spLocks/>
          </p:cNvSpPr>
          <p:nvPr/>
        </p:nvSpPr>
        <p:spPr>
          <a:xfrm>
            <a:off x="8833607" y="244378"/>
            <a:ext cx="2952925" cy="413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LABORATORNÍ PRÁCE</a:t>
            </a:r>
          </a:p>
        </p:txBody>
      </p:sp>
      <p:pic>
        <p:nvPicPr>
          <p:cNvPr id="8" name="Obrázek 7" descr="Obsah obrázku stůl, interiér, červená, vsedě&#10;&#10;Popis byl vytvořen automaticky">
            <a:extLst>
              <a:ext uri="{FF2B5EF4-FFF2-40B4-BE49-F238E27FC236}">
                <a16:creationId xmlns:a16="http://schemas.microsoft.com/office/drawing/2014/main" id="{4262AA7F-2E86-4F47-8E0E-8CEBBAAC0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921" y="857250"/>
            <a:ext cx="6858000" cy="5143500"/>
          </a:xfrm>
          <a:prstGeom prst="rect">
            <a:avLst/>
          </a:prstGeom>
        </p:spPr>
      </p:pic>
      <p:pic>
        <p:nvPicPr>
          <p:cNvPr id="11" name="Obrázek 10" descr="Obsah obrázku jídlo&#10;&#10;Popis byl vytvořen automaticky">
            <a:extLst>
              <a:ext uri="{FF2B5EF4-FFF2-40B4-BE49-F238E27FC236}">
                <a16:creationId xmlns:a16="http://schemas.microsoft.com/office/drawing/2014/main" id="{72A0D9DA-2D9C-447C-A65E-9ADE82891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8794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9301"/>
            <a:ext cx="1303176" cy="1732806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Tulipán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rozbor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květu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A21F7C9-2CD3-4ECE-A641-FF531BCC5393}"/>
              </a:ext>
            </a:extLst>
          </p:cNvPr>
          <p:cNvSpPr txBox="1">
            <a:spLocks/>
          </p:cNvSpPr>
          <p:nvPr/>
        </p:nvSpPr>
        <p:spPr>
          <a:xfrm>
            <a:off x="8833607" y="244378"/>
            <a:ext cx="2952925" cy="413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LABORATORNÍ PRÁCE</a:t>
            </a:r>
          </a:p>
        </p:txBody>
      </p:sp>
      <p:pic>
        <p:nvPicPr>
          <p:cNvPr id="4" name="Obrázek 3" descr="Obsah obrázku stůl, interiér, červená, jídlo&#10;&#10;Popis byl vytvořen automaticky">
            <a:extLst>
              <a:ext uri="{FF2B5EF4-FFF2-40B4-BE49-F238E27FC236}">
                <a16:creationId xmlns:a16="http://schemas.microsoft.com/office/drawing/2014/main" id="{3D5EF6B0-84D1-477C-9D77-712F87E2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606" y="857250"/>
            <a:ext cx="6858000" cy="5143500"/>
          </a:xfrm>
          <a:prstGeom prst="rect">
            <a:avLst/>
          </a:prstGeom>
        </p:spPr>
      </p:pic>
      <p:pic>
        <p:nvPicPr>
          <p:cNvPr id="13" name="Obrázek 12" descr="Obsah obrázku stůl, interiér, červená, vsedě&#10;&#10;Popis byl vytvořen automaticky">
            <a:extLst>
              <a:ext uri="{FF2B5EF4-FFF2-40B4-BE49-F238E27FC236}">
                <a16:creationId xmlns:a16="http://schemas.microsoft.com/office/drawing/2014/main" id="{6426B9FE-BC62-48EE-8689-47DA02625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650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9301"/>
            <a:ext cx="1303176" cy="1732806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Tulipán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rozbor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květu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A21F7C9-2CD3-4ECE-A641-FF531BCC5393}"/>
              </a:ext>
            </a:extLst>
          </p:cNvPr>
          <p:cNvSpPr txBox="1">
            <a:spLocks/>
          </p:cNvSpPr>
          <p:nvPr/>
        </p:nvSpPr>
        <p:spPr>
          <a:xfrm>
            <a:off x="8833607" y="244378"/>
            <a:ext cx="2952925" cy="413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LABORATORNÍ PRÁCE</a:t>
            </a:r>
          </a:p>
        </p:txBody>
      </p:sp>
      <p:pic>
        <p:nvPicPr>
          <p:cNvPr id="6" name="Obrázek 5" descr="Obsah obrázku interiér, stůl, vsedě, držení&#10;&#10;Popis byl vytvořen automaticky">
            <a:extLst>
              <a:ext uri="{FF2B5EF4-FFF2-40B4-BE49-F238E27FC236}">
                <a16:creationId xmlns:a16="http://schemas.microsoft.com/office/drawing/2014/main" id="{4108E8FE-9202-4FBF-BFED-6728020A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330" y="857250"/>
            <a:ext cx="6858000" cy="5143500"/>
          </a:xfrm>
          <a:prstGeom prst="rect">
            <a:avLst/>
          </a:prstGeom>
        </p:spPr>
      </p:pic>
      <p:pic>
        <p:nvPicPr>
          <p:cNvPr id="8" name="Obrázek 7" descr="Obsah obrázku stůl, interiér, červená, vsedě&#10;&#10;Popis byl vytvořen automaticky">
            <a:extLst>
              <a:ext uri="{FF2B5EF4-FFF2-40B4-BE49-F238E27FC236}">
                <a16:creationId xmlns:a16="http://schemas.microsoft.com/office/drawing/2014/main" id="{A4EC529D-FB6C-442D-928C-F140D4F58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4723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9301"/>
            <a:ext cx="1303176" cy="1732806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Tulipán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rozbor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květu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A21F7C9-2CD3-4ECE-A641-FF531BCC5393}"/>
              </a:ext>
            </a:extLst>
          </p:cNvPr>
          <p:cNvSpPr txBox="1">
            <a:spLocks/>
          </p:cNvSpPr>
          <p:nvPr/>
        </p:nvSpPr>
        <p:spPr>
          <a:xfrm>
            <a:off x="8833607" y="244378"/>
            <a:ext cx="2952925" cy="413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LABORATORNÍ PRÁCE</a:t>
            </a:r>
          </a:p>
        </p:txBody>
      </p:sp>
      <p:pic>
        <p:nvPicPr>
          <p:cNvPr id="4" name="Obrázek 3" descr="Obsah obrázku stůl, interiér, vsedě, jídlo&#10;&#10;Popis byl vytvořen automaticky">
            <a:extLst>
              <a:ext uri="{FF2B5EF4-FFF2-40B4-BE49-F238E27FC236}">
                <a16:creationId xmlns:a16="http://schemas.microsoft.com/office/drawing/2014/main" id="{A5266C48-DC36-42EF-A8B0-475B549E3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176" y="845466"/>
            <a:ext cx="6858000" cy="5143500"/>
          </a:xfrm>
          <a:prstGeom prst="rect">
            <a:avLst/>
          </a:prstGeom>
        </p:spPr>
      </p:pic>
      <p:pic>
        <p:nvPicPr>
          <p:cNvPr id="9" name="Obrázek 8" descr="Obsah obrázku červená, interiér, stůl, talíř&#10;&#10;Popis byl vytvořen automaticky">
            <a:extLst>
              <a:ext uri="{FF2B5EF4-FFF2-40B4-BE49-F238E27FC236}">
                <a16:creationId xmlns:a16="http://schemas.microsoft.com/office/drawing/2014/main" id="{AA815CED-A2D4-4B12-8CCA-E93BAD812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652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9301"/>
            <a:ext cx="1303176" cy="1732806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Tulipán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rozbor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květu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A21F7C9-2CD3-4ECE-A641-FF531BCC5393}"/>
              </a:ext>
            </a:extLst>
          </p:cNvPr>
          <p:cNvSpPr txBox="1">
            <a:spLocks/>
          </p:cNvSpPr>
          <p:nvPr/>
        </p:nvSpPr>
        <p:spPr>
          <a:xfrm>
            <a:off x="8833607" y="244378"/>
            <a:ext cx="2952925" cy="413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LABORATORNÍ PRÁCE</a:t>
            </a:r>
          </a:p>
        </p:txBody>
      </p:sp>
      <p:pic>
        <p:nvPicPr>
          <p:cNvPr id="6" name="Obrázek 5" descr="Obsah obrázku interiér, stůl, jídlo, vsedě&#10;&#10;Popis byl vytvořen automaticky">
            <a:extLst>
              <a:ext uri="{FF2B5EF4-FFF2-40B4-BE49-F238E27FC236}">
                <a16:creationId xmlns:a16="http://schemas.microsoft.com/office/drawing/2014/main" id="{D4EEB0AF-36CA-47B7-872A-A727B46F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048" y="857250"/>
            <a:ext cx="6858000" cy="5143500"/>
          </a:xfrm>
          <a:prstGeom prst="rect">
            <a:avLst/>
          </a:prstGeom>
        </p:spPr>
      </p:pic>
      <p:pic>
        <p:nvPicPr>
          <p:cNvPr id="8" name="Obrázek 7" descr="Obsah obrázku interiér, stůl, osoba, talíř&#10;&#10;Popis byl vytvořen automaticky">
            <a:extLst>
              <a:ext uri="{FF2B5EF4-FFF2-40B4-BE49-F238E27FC236}">
                <a16:creationId xmlns:a16="http://schemas.microsoft.com/office/drawing/2014/main" id="{5D0E7497-BE84-4A41-9AE0-47D017EFC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586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9301"/>
            <a:ext cx="1303176" cy="1732806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Tulipán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rozbor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květu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A21F7C9-2CD3-4ECE-A641-FF531BCC5393}"/>
              </a:ext>
            </a:extLst>
          </p:cNvPr>
          <p:cNvSpPr txBox="1">
            <a:spLocks/>
          </p:cNvSpPr>
          <p:nvPr/>
        </p:nvSpPr>
        <p:spPr>
          <a:xfrm>
            <a:off x="8833607" y="244378"/>
            <a:ext cx="2952925" cy="413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LABORATORNÍ PRÁCE</a:t>
            </a:r>
          </a:p>
        </p:txBody>
      </p:sp>
      <p:pic>
        <p:nvPicPr>
          <p:cNvPr id="4" name="Obrázek 3" descr="Obsah obrázku stůl, červená, interiér, jídlo&#10;&#10;Popis byl vytvořen automaticky">
            <a:extLst>
              <a:ext uri="{FF2B5EF4-FFF2-40B4-BE49-F238E27FC236}">
                <a16:creationId xmlns:a16="http://schemas.microsoft.com/office/drawing/2014/main" id="{C6C1DAA7-D05D-43DF-9584-A7F12F4F3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367" y="857250"/>
            <a:ext cx="6858000" cy="5143500"/>
          </a:xfrm>
          <a:prstGeom prst="rect">
            <a:avLst/>
          </a:prstGeom>
        </p:spPr>
      </p:pic>
      <p:pic>
        <p:nvPicPr>
          <p:cNvPr id="9" name="Obrázek 8" descr="Obsah obrázku stůl, interiér, vsedě, jídlo&#10;&#10;Popis byl vytvořen automaticky">
            <a:extLst>
              <a:ext uri="{FF2B5EF4-FFF2-40B4-BE49-F238E27FC236}">
                <a16:creationId xmlns:a16="http://schemas.microsoft.com/office/drawing/2014/main" id="{73AA9724-03E5-455D-A531-5E32E928F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758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F94A1DC0-3646-4A30-931A-B9D2086A5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38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47" y="75415"/>
            <a:ext cx="4675470" cy="527136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chemeClr val="accent2">
                    <a:lumMod val="50000"/>
                  </a:schemeClr>
                </a:solidFill>
              </a:rPr>
              <a:t>ÚKOL - FOTÍME A URČUJEME</a:t>
            </a:r>
          </a:p>
        </p:txBody>
      </p:sp>
    </p:spTree>
    <p:extLst>
      <p:ext uri="{BB962C8B-B14F-4D97-AF65-F5344CB8AC3E}">
        <p14:creationId xmlns:p14="http://schemas.microsoft.com/office/powerpoint/2010/main" val="328389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9301"/>
            <a:ext cx="1303176" cy="1732806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Tulipán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rozbor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květu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E76A167E-86D3-4A42-974B-BC0898F7E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1" y="189301"/>
            <a:ext cx="11274489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9301"/>
            <a:ext cx="1303176" cy="1732806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Tulipán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rozbor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květu</a:t>
            </a:r>
          </a:p>
        </p:txBody>
      </p:sp>
      <p:pic>
        <p:nvPicPr>
          <p:cNvPr id="4" name="Obrázek 3" descr="Obsah obrázku květina, ovoce&#10;&#10;Popis byl vytvořen automaticky">
            <a:extLst>
              <a:ext uri="{FF2B5EF4-FFF2-40B4-BE49-F238E27FC236}">
                <a16:creationId xmlns:a16="http://schemas.microsoft.com/office/drawing/2014/main" id="{2D886688-101D-47BC-A6E7-B63E3784E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1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9301"/>
            <a:ext cx="1303176" cy="1732806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Tulipán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rozbor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květu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643FBA5-2563-4846-9E5E-5D55FC79F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5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624" y="1392949"/>
            <a:ext cx="2320212" cy="3151057"/>
          </a:xfrm>
        </p:spPr>
        <p:txBody>
          <a:bodyPr>
            <a:normAutofit fontScale="90000"/>
          </a:bodyPr>
          <a:lstStyle/>
          <a:p>
            <a:r>
              <a:rPr lang="cs-CZ" dirty="0"/>
              <a:t>Tulipán </a:t>
            </a:r>
            <a:br>
              <a:rPr lang="cs-CZ" dirty="0"/>
            </a:br>
            <a:r>
              <a:rPr lang="cs-CZ" dirty="0"/>
              <a:t>– </a:t>
            </a:r>
            <a:br>
              <a:rPr lang="cs-CZ" dirty="0"/>
            </a:br>
            <a:r>
              <a:rPr lang="cs-CZ" dirty="0"/>
              <a:t>rozbor </a:t>
            </a:r>
            <a:br>
              <a:rPr lang="cs-CZ" dirty="0"/>
            </a:br>
            <a:r>
              <a:rPr lang="cs-CZ" dirty="0"/>
              <a:t>květu</a:t>
            </a:r>
          </a:p>
        </p:txBody>
      </p:sp>
      <p:pic>
        <p:nvPicPr>
          <p:cNvPr id="5" name="Obrázek 4" descr="Obsah obrázku jídlo, květina&#10;&#10;Popis byl vytvořen automaticky">
            <a:extLst>
              <a:ext uri="{FF2B5EF4-FFF2-40B4-BE49-F238E27FC236}">
                <a16:creationId xmlns:a16="http://schemas.microsoft.com/office/drawing/2014/main" id="{B9A132C8-CA43-4139-A8AA-0500A48B8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4" y="46365"/>
            <a:ext cx="5269269" cy="683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3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624" y="1392949"/>
            <a:ext cx="2320212" cy="3151057"/>
          </a:xfrm>
        </p:spPr>
        <p:txBody>
          <a:bodyPr>
            <a:normAutofit fontScale="90000"/>
          </a:bodyPr>
          <a:lstStyle/>
          <a:p>
            <a:r>
              <a:rPr lang="cs-CZ" dirty="0"/>
              <a:t>Tulipán </a:t>
            </a:r>
            <a:br>
              <a:rPr lang="cs-CZ" dirty="0"/>
            </a:br>
            <a:r>
              <a:rPr lang="cs-CZ" dirty="0"/>
              <a:t>– </a:t>
            </a:r>
            <a:br>
              <a:rPr lang="cs-CZ" dirty="0"/>
            </a:br>
            <a:r>
              <a:rPr lang="cs-CZ" dirty="0"/>
              <a:t>rozbor </a:t>
            </a:r>
            <a:br>
              <a:rPr lang="cs-CZ" dirty="0"/>
            </a:br>
            <a:r>
              <a:rPr lang="cs-CZ" dirty="0"/>
              <a:t>květu</a:t>
            </a:r>
          </a:p>
        </p:txBody>
      </p:sp>
      <p:pic>
        <p:nvPicPr>
          <p:cNvPr id="4" name="Obrázek 3" descr="Obsah obrázku stůl, dřevěné, jídlo&#10;&#10;Popis byl vytvořen automaticky">
            <a:extLst>
              <a:ext uri="{FF2B5EF4-FFF2-40B4-BE49-F238E27FC236}">
                <a16:creationId xmlns:a16="http://schemas.microsoft.com/office/drawing/2014/main" id="{F58D2FF7-DE23-4FBB-955D-ED26E962E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35" y="-20887"/>
            <a:ext cx="5784679" cy="66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9301"/>
            <a:ext cx="1303176" cy="1732806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Tulipán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rozbor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květu</a:t>
            </a:r>
          </a:p>
        </p:txBody>
      </p:sp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A5F087C4-7C0E-4023-8DB0-52D3F5719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3" y="38778"/>
            <a:ext cx="5022209" cy="3766657"/>
          </a:xfrm>
          <a:prstGeom prst="rect">
            <a:avLst/>
          </a:prstGeom>
        </p:spPr>
      </p:pic>
      <p:pic>
        <p:nvPicPr>
          <p:cNvPr id="9" name="Obrázek 8" descr="Obsah obrázku snímek obrazovky&#10;&#10;Popis byl vytvořen automaticky">
            <a:extLst>
              <a:ext uri="{FF2B5EF4-FFF2-40B4-BE49-F238E27FC236}">
                <a16:creationId xmlns:a16="http://schemas.microsoft.com/office/drawing/2014/main" id="{44E2C1C7-B028-4BC0-ADB1-44F3FEB9F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38" y="1688639"/>
            <a:ext cx="6774909" cy="505295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EE5A95C-0FCE-41B0-9DE2-5D8F38CC8E3E}"/>
              </a:ext>
            </a:extLst>
          </p:cNvPr>
          <p:cNvSpPr txBox="1"/>
          <p:nvPr/>
        </p:nvSpPr>
        <p:spPr>
          <a:xfrm>
            <a:off x="195044" y="3955958"/>
            <a:ext cx="46705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Květní diagram je obrázek znázorňující strukturu květu. Zobrazuje počet květních částí, jejich rozmístění a srůsty. Různé typy květních orgánů bývají zastoupeny určitými značkami. Květní diagramy mohou pomoci s určováním krytosemenných rostlin či přiblížit jejich evoluční vztahy.</a:t>
            </a:r>
          </a:p>
        </p:txBody>
      </p:sp>
    </p:spTree>
    <p:extLst>
      <p:ext uri="{BB962C8B-B14F-4D97-AF65-F5344CB8AC3E}">
        <p14:creationId xmlns:p14="http://schemas.microsoft.com/office/powerpoint/2010/main" val="402552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9301"/>
            <a:ext cx="1303176" cy="1732806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Tulipán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rozbor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květu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A21F7C9-2CD3-4ECE-A641-FF531BCC5393}"/>
              </a:ext>
            </a:extLst>
          </p:cNvPr>
          <p:cNvSpPr txBox="1">
            <a:spLocks/>
          </p:cNvSpPr>
          <p:nvPr/>
        </p:nvSpPr>
        <p:spPr>
          <a:xfrm>
            <a:off x="3970702" y="332942"/>
            <a:ext cx="4527345" cy="722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accent2">
                    <a:lumMod val="50000"/>
                  </a:schemeClr>
                </a:solidFill>
              </a:rPr>
              <a:t>LABORATORNÍ PRÁCE</a:t>
            </a:r>
          </a:p>
        </p:txBody>
      </p:sp>
      <p:pic>
        <p:nvPicPr>
          <p:cNvPr id="4" name="Obrázek 3" descr="Obsah obrázku papírnictví, stůl&#10;&#10;Popis byl vytvořen automaticky">
            <a:extLst>
              <a:ext uri="{FF2B5EF4-FFF2-40B4-BE49-F238E27FC236}">
                <a16:creationId xmlns:a16="http://schemas.microsoft.com/office/drawing/2014/main" id="{232CE8BB-0A6D-4F96-99EA-8D0245A0B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2409" y="2139192"/>
            <a:ext cx="5593591" cy="4195193"/>
          </a:xfrm>
          <a:prstGeom prst="rect">
            <a:avLst/>
          </a:prstGeom>
        </p:spPr>
      </p:pic>
      <p:pic>
        <p:nvPicPr>
          <p:cNvPr id="8" name="Obrázek 7" descr="Obsah obrázku červená, vsedě, květina, malé&#10;&#10;Popis byl vytvořen automaticky">
            <a:extLst>
              <a:ext uri="{FF2B5EF4-FFF2-40B4-BE49-F238E27FC236}">
                <a16:creationId xmlns:a16="http://schemas.microsoft.com/office/drawing/2014/main" id="{A6555C89-CA91-47A8-98E3-10932EBC3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63782" y="1763755"/>
            <a:ext cx="5476845" cy="410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1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807E5-C0B9-4210-AB80-A98AD6D6C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9301"/>
            <a:ext cx="1303176" cy="1732806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Tulipán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rozbor </a:t>
            </a:r>
            <a:br>
              <a:rPr lang="cs-CZ" sz="3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3000" dirty="0">
                <a:solidFill>
                  <a:schemeClr val="accent2">
                    <a:lumMod val="50000"/>
                  </a:schemeClr>
                </a:solidFill>
              </a:rPr>
              <a:t>květu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A21F7C9-2CD3-4ECE-A641-FF531BCC5393}"/>
              </a:ext>
            </a:extLst>
          </p:cNvPr>
          <p:cNvSpPr txBox="1">
            <a:spLocks/>
          </p:cNvSpPr>
          <p:nvPr/>
        </p:nvSpPr>
        <p:spPr>
          <a:xfrm>
            <a:off x="8833607" y="244378"/>
            <a:ext cx="2952925" cy="413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LABORATORNÍ PRÁCE</a:t>
            </a:r>
          </a:p>
        </p:txBody>
      </p:sp>
      <p:pic>
        <p:nvPicPr>
          <p:cNvPr id="6" name="Obrázek 5" descr="Obsah obrázku exteriér, tráva, malé, chodník&#10;&#10;Popis byl vytvořen automaticky">
            <a:extLst>
              <a:ext uri="{FF2B5EF4-FFF2-40B4-BE49-F238E27FC236}">
                <a16:creationId xmlns:a16="http://schemas.microsoft.com/office/drawing/2014/main" id="{76F424A6-0D3D-4810-8544-13D61D86C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4135535" cy="3101651"/>
          </a:xfrm>
          <a:prstGeom prst="rect">
            <a:avLst/>
          </a:prstGeom>
        </p:spPr>
      </p:pic>
      <p:pic>
        <p:nvPicPr>
          <p:cNvPr id="9" name="Obrázek 8" descr="Obsah obrázku exteriér, tráva, vsedě, ležící&#10;&#10;Popis byl vytvořen automaticky">
            <a:extLst>
              <a:ext uri="{FF2B5EF4-FFF2-40B4-BE49-F238E27FC236}">
                <a16:creationId xmlns:a16="http://schemas.microsoft.com/office/drawing/2014/main" id="{6C100CD3-7BE0-4943-86F7-D14CC518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99" y="1129005"/>
            <a:ext cx="5227216" cy="3920412"/>
          </a:xfrm>
          <a:prstGeom prst="rect">
            <a:avLst/>
          </a:prstGeom>
        </p:spPr>
      </p:pic>
      <p:pic>
        <p:nvPicPr>
          <p:cNvPr id="11" name="Obrázek 10" descr="Obsah obrázku exteriér, skála, tráva, vsedě&#10;&#10;Popis byl vytvořen automaticky">
            <a:extLst>
              <a:ext uri="{FF2B5EF4-FFF2-40B4-BE49-F238E27FC236}">
                <a16:creationId xmlns:a16="http://schemas.microsoft.com/office/drawing/2014/main" id="{31777D5E-4679-4720-B36A-909641565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2406" y="1212116"/>
            <a:ext cx="6087189" cy="45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194</Words>
  <Application>Microsoft Office PowerPoint</Application>
  <PresentationFormat>Širokoúhlá obrazovka</PresentationFormat>
  <Paragraphs>31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Tulipán  –  rozbor  květu</vt:lpstr>
      <vt:lpstr>Tulipán  –  rozbor  květu</vt:lpstr>
      <vt:lpstr>Tulipán  –  rozbor  květu</vt:lpstr>
      <vt:lpstr>Tulipán  –  rozbor  květu</vt:lpstr>
      <vt:lpstr>Tulipán  –  rozbor  květu</vt:lpstr>
      <vt:lpstr>Tulipán  –  rozbor  květu</vt:lpstr>
      <vt:lpstr>Tulipán  –  rozbor  květu</vt:lpstr>
      <vt:lpstr>Tulipán  –  rozbor  květu</vt:lpstr>
      <vt:lpstr>Tulipán  –  rozbor  květu</vt:lpstr>
      <vt:lpstr>Tulipán  –  rozbor  květu</vt:lpstr>
      <vt:lpstr>Tulipán  –  rozbor  květu</vt:lpstr>
      <vt:lpstr>Tulipán  –  rozbor  květu</vt:lpstr>
      <vt:lpstr>Tulipán  –  rozbor  květu</vt:lpstr>
      <vt:lpstr>Tulipán  –  rozbor  květu</vt:lpstr>
      <vt:lpstr>Tulipán  –  rozbor  květu</vt:lpstr>
      <vt:lpstr>Tulipán  –  rozbor  květu</vt:lpstr>
      <vt:lpstr>Tulipán  –  rozbor  květu</vt:lpstr>
      <vt:lpstr>Tulipán  –  rozbor  květu</vt:lpstr>
      <vt:lpstr>ÚKOL - FOTÍME A URČUJEME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Vít Beran</dc:creator>
  <cp:lastModifiedBy>Vít Beran</cp:lastModifiedBy>
  <cp:revision>6</cp:revision>
  <dcterms:created xsi:type="dcterms:W3CDTF">2020-04-30T08:24:09Z</dcterms:created>
  <dcterms:modified xsi:type="dcterms:W3CDTF">2020-04-30T08:46:27Z</dcterms:modified>
</cp:coreProperties>
</file>